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03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6858000" cy="9145588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1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19" autoAdjust="0"/>
    <p:restoredTop sz="94690" autoAdjust="0"/>
  </p:normalViewPr>
  <p:slideViewPr>
    <p:cSldViewPr>
      <p:cViewPr varScale="1">
        <p:scale>
          <a:sx n="91" d="100"/>
          <a:sy n="91" d="100"/>
        </p:scale>
        <p:origin x="2814" y="0"/>
      </p:cViewPr>
      <p:guideLst>
        <p:guide orient="horz" pos="2881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6400" cy="496888"/>
          </a:xfrm>
          <a:prstGeom prst="rect">
            <a:avLst/>
          </a:prstGeom>
        </p:spPr>
        <p:txBody>
          <a:bodyPr vert="horz" lIns="91423" tIns="45712" rIns="91423" bIns="45712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9" y="1"/>
            <a:ext cx="2946400" cy="496888"/>
          </a:xfrm>
          <a:prstGeom prst="rect">
            <a:avLst/>
          </a:prstGeom>
        </p:spPr>
        <p:txBody>
          <a:bodyPr vert="horz" lIns="91423" tIns="45712" rIns="91423" bIns="45712" rtlCol="0"/>
          <a:lstStyle>
            <a:lvl1pPr algn="r">
              <a:defRPr sz="1200"/>
            </a:lvl1pPr>
          </a:lstStyle>
          <a:p>
            <a:fld id="{660E8169-FAED-450B-A28C-102BB1FE9C11}" type="datetimeFigureOut">
              <a:rPr lang="fr-BE" smtClean="0"/>
              <a:t>25-08-26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1" y="9429752"/>
            <a:ext cx="2946400" cy="496888"/>
          </a:xfrm>
          <a:prstGeom prst="rect">
            <a:avLst/>
          </a:prstGeom>
        </p:spPr>
        <p:txBody>
          <a:bodyPr vert="horz" lIns="91423" tIns="45712" rIns="91423" bIns="45712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9" y="9429752"/>
            <a:ext cx="2946400" cy="496888"/>
          </a:xfrm>
          <a:prstGeom prst="rect">
            <a:avLst/>
          </a:prstGeom>
        </p:spPr>
        <p:txBody>
          <a:bodyPr vert="horz" lIns="91423" tIns="45712" rIns="91423" bIns="45712" rtlCol="0" anchor="b"/>
          <a:lstStyle>
            <a:lvl1pPr algn="r">
              <a:defRPr sz="1200"/>
            </a:lvl1pPr>
          </a:lstStyle>
          <a:p>
            <a:fld id="{CD1409DA-5F73-4DC7-A0D6-5C302D9D40A5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3926564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6400" cy="496888"/>
          </a:xfrm>
          <a:prstGeom prst="rect">
            <a:avLst/>
          </a:prstGeom>
        </p:spPr>
        <p:txBody>
          <a:bodyPr vert="horz" lIns="91423" tIns="45712" rIns="91423" bIns="45712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9" y="1"/>
            <a:ext cx="2946400" cy="496888"/>
          </a:xfrm>
          <a:prstGeom prst="rect">
            <a:avLst/>
          </a:prstGeom>
        </p:spPr>
        <p:txBody>
          <a:bodyPr vert="horz" lIns="91423" tIns="45712" rIns="91423" bIns="45712" rtlCol="0"/>
          <a:lstStyle>
            <a:lvl1pPr algn="r">
              <a:defRPr sz="1200"/>
            </a:lvl1pPr>
          </a:lstStyle>
          <a:p>
            <a:fld id="{13E939DC-28D4-4C22-AC50-BBDE48ACD984}" type="datetimeFigureOut">
              <a:rPr lang="fr-BE" smtClean="0"/>
              <a:t>25-08-26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3" tIns="45712" rIns="91423" bIns="45712" rtlCol="0" anchor="ctr"/>
          <a:lstStyle/>
          <a:p>
            <a:endParaRPr lang="fr-BE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452" y="4716464"/>
            <a:ext cx="5438775" cy="4467225"/>
          </a:xfrm>
          <a:prstGeom prst="rect">
            <a:avLst/>
          </a:prstGeom>
        </p:spPr>
        <p:txBody>
          <a:bodyPr vert="horz" lIns="91423" tIns="45712" rIns="91423" bIns="45712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9429752"/>
            <a:ext cx="2946400" cy="496888"/>
          </a:xfrm>
          <a:prstGeom prst="rect">
            <a:avLst/>
          </a:prstGeom>
        </p:spPr>
        <p:txBody>
          <a:bodyPr vert="horz" lIns="91423" tIns="45712" rIns="91423" bIns="45712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9" y="9429752"/>
            <a:ext cx="2946400" cy="496888"/>
          </a:xfrm>
          <a:prstGeom prst="rect">
            <a:avLst/>
          </a:prstGeom>
        </p:spPr>
        <p:txBody>
          <a:bodyPr vert="horz" lIns="91423" tIns="45712" rIns="91423" bIns="45712" rtlCol="0" anchor="b"/>
          <a:lstStyle>
            <a:lvl1pPr algn="r">
              <a:defRPr sz="1200"/>
            </a:lvl1pPr>
          </a:lstStyle>
          <a:p>
            <a:fld id="{6A9DF98E-61C8-485E-9169-54204729A62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834168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20872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9832" y="1930737"/>
            <a:ext cx="4965726" cy="4440212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9832" y="6370946"/>
            <a:ext cx="4965726" cy="1148759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25/08/2026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24801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25/08/2026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61035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833" y="3816308"/>
            <a:ext cx="4965725" cy="2554640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9832" y="6370948"/>
            <a:ext cx="4965726" cy="1147399"/>
          </a:xfrm>
        </p:spPr>
        <p:txBody>
          <a:bodyPr anchor="t"/>
          <a:lstStyle>
            <a:lvl1pPr marL="0" indent="0" algn="l">
              <a:buNone/>
              <a:defRPr sz="1500" cap="all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25/08/2026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62225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0775" y="2747913"/>
            <a:ext cx="2473585" cy="5595322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81482" y="2741934"/>
            <a:ext cx="2473586" cy="5601299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25/08/2026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45937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0775" y="2540441"/>
            <a:ext cx="2473584" cy="768483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775" y="3353382"/>
            <a:ext cx="2473585" cy="4989850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81482" y="2540441"/>
            <a:ext cx="2473585" cy="768483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181482" y="3353382"/>
            <a:ext cx="2473585" cy="4989850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25/08/2026</a:t>
            </a:fld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73659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25/08/2026</a:t>
            </a:fld>
            <a:endParaRPr lang="fr-BE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64334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25/08/2026</a:t>
            </a:fld>
            <a:endParaRPr lang="fr-BE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67531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831" y="1930735"/>
            <a:ext cx="1913597" cy="1930735"/>
          </a:xfrm>
        </p:spPr>
        <p:txBody>
          <a:bodyPr anchor="b"/>
          <a:lstStyle>
            <a:lvl1pPr algn="l">
              <a:defRPr sz="1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92048" y="1930735"/>
            <a:ext cx="2923510" cy="6097059"/>
          </a:xfrm>
        </p:spPr>
        <p:txBody>
          <a:bodyPr anchor="ctr"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9831" y="4173100"/>
            <a:ext cx="1913597" cy="3861469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25/08/2026</a:t>
            </a:fld>
            <a:endParaRPr lang="fr-BE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27585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42" y="2472685"/>
            <a:ext cx="2865506" cy="2100109"/>
          </a:xfrm>
        </p:spPr>
        <p:txBody>
          <a:bodyPr anchor="b">
            <a:normAutofit/>
          </a:bodyPr>
          <a:lstStyle>
            <a:lvl1pPr algn="l">
              <a:defRPr sz="27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10138" y="1524265"/>
            <a:ext cx="1800694" cy="6097059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9831" y="4877647"/>
            <a:ext cx="2861046" cy="1829118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25/08/2026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63524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833" y="6401894"/>
            <a:ext cx="4965725" cy="755782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9832" y="914559"/>
            <a:ext cx="4965726" cy="485506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9832" y="7157676"/>
            <a:ext cx="4965725" cy="658397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25/08/2026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57635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832" y="1930735"/>
            <a:ext cx="4965726" cy="2642059"/>
          </a:xfrm>
        </p:spPr>
        <p:txBody>
          <a:bodyPr/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649832" y="4877647"/>
            <a:ext cx="4965726" cy="3150147"/>
          </a:xfrm>
        </p:spPr>
        <p:txBody>
          <a:bodyPr anchor="ctr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25/08/2026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201804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6057" y="1930736"/>
            <a:ext cx="4500787" cy="3090735"/>
          </a:xfrm>
        </p:spPr>
        <p:txBody>
          <a:bodyPr/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090898" y="5021471"/>
            <a:ext cx="4087403" cy="456311"/>
          </a:xfrm>
        </p:spPr>
        <p:txBody>
          <a:bodyPr anchor="t">
            <a:normAutofit/>
          </a:bodyPr>
          <a:lstStyle>
            <a:lvl1pPr marL="0" indent="0">
              <a:buNone/>
              <a:defRPr lang="en-US" sz="105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649832" y="5801884"/>
            <a:ext cx="4965726" cy="2235588"/>
          </a:xfrm>
        </p:spPr>
        <p:txBody>
          <a:bodyPr anchor="ctr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25/08/2026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  <p:sp>
        <p:nvSpPr>
          <p:cNvPr id="9" name="TextBox 8"/>
          <p:cNvSpPr txBox="1"/>
          <p:nvPr/>
        </p:nvSpPr>
        <p:spPr>
          <a:xfrm>
            <a:off x="505423" y="1295230"/>
            <a:ext cx="451193" cy="1500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915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49768" y="3485655"/>
            <a:ext cx="451193" cy="1500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915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969823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831" y="4166325"/>
            <a:ext cx="4965727" cy="2204623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9832" y="6370948"/>
            <a:ext cx="4965726" cy="1147399"/>
          </a:xfrm>
        </p:spPr>
        <p:txBody>
          <a:bodyPr anchor="t"/>
          <a:lstStyle>
            <a:lvl1pPr marL="0" indent="0" algn="l">
              <a:buNone/>
              <a:defRPr sz="1500" cap="none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25/08/2026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947668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15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6126" y="2642059"/>
            <a:ext cx="1658044" cy="768483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367106" y="3556618"/>
            <a:ext cx="1647063" cy="4786615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85128" y="2642059"/>
            <a:ext cx="1652066" cy="768483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79190" y="3556618"/>
            <a:ext cx="1658003" cy="4786615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008688" y="2642059"/>
            <a:ext cx="1649744" cy="768483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4008688" y="3556618"/>
            <a:ext cx="1649744" cy="4786615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096501" y="2845294"/>
            <a:ext cx="0" cy="528411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917273" y="2845294"/>
            <a:ext cx="0" cy="5290095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25/08/2026</a:t>
            </a:fld>
            <a:endParaRPr lang="fr-B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737498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15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7106" y="5668916"/>
            <a:ext cx="1654209" cy="768483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67106" y="2946912"/>
            <a:ext cx="1654209" cy="203235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367106" y="6437401"/>
            <a:ext cx="1654209" cy="879071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88344" y="5668916"/>
            <a:ext cx="1648850" cy="768483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88343" y="2946912"/>
            <a:ext cx="1648850" cy="203235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87582" y="6437400"/>
            <a:ext cx="1651034" cy="879071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008688" y="5668916"/>
            <a:ext cx="1649744" cy="768483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4008687" y="2946912"/>
            <a:ext cx="1649744" cy="203235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4008619" y="6437397"/>
            <a:ext cx="1651928" cy="879071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096501" y="2845294"/>
            <a:ext cx="0" cy="528411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917273" y="2845294"/>
            <a:ext cx="0" cy="5290095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25/08/2026</a:t>
            </a:fld>
            <a:endParaRPr lang="fr-B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07500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25/08/2026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854394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672337" y="573719"/>
            <a:ext cx="986095" cy="7769516"/>
          </a:xfrm>
        </p:spPr>
        <p:txBody>
          <a:bodyPr vert="eaVert" anchor="b" anchorCtr="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7106" y="1031119"/>
            <a:ext cx="4176609" cy="731211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25/08/2026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42556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4724574" y="2235588"/>
            <a:ext cx="2114550" cy="3759853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BE"/>
          </a:p>
        </p:txBody>
      </p:sp>
      <p:sp>
        <p:nvSpPr>
          <p:cNvPr id="23" name="Oval 22"/>
          <p:cNvSpPr/>
          <p:nvPr/>
        </p:nvSpPr>
        <p:spPr>
          <a:xfrm>
            <a:off x="4267374" y="-609706"/>
            <a:ext cx="1200150" cy="2133971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73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BE"/>
          </a:p>
        </p:txBody>
      </p:sp>
      <p:sp>
        <p:nvSpPr>
          <p:cNvPr id="24" name="Oval 23"/>
          <p:cNvSpPr/>
          <p:nvPr/>
        </p:nvSpPr>
        <p:spPr>
          <a:xfrm>
            <a:off x="4724574" y="8129412"/>
            <a:ext cx="742950" cy="1321029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66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BE"/>
          </a:p>
        </p:txBody>
      </p:sp>
      <p:sp>
        <p:nvSpPr>
          <p:cNvPr id="20" name="Oval 19"/>
          <p:cNvSpPr/>
          <p:nvPr/>
        </p:nvSpPr>
        <p:spPr>
          <a:xfrm>
            <a:off x="-115491" y="3556618"/>
            <a:ext cx="3143250" cy="558897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1000"/>
                </a:schemeClr>
              </a:gs>
              <a:gs pos="75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BE"/>
          </a:p>
        </p:txBody>
      </p:sp>
      <p:sp>
        <p:nvSpPr>
          <p:cNvPr id="21" name="Oval 20"/>
          <p:cNvSpPr/>
          <p:nvPr/>
        </p:nvSpPr>
        <p:spPr>
          <a:xfrm>
            <a:off x="-629841" y="3861470"/>
            <a:ext cx="1771650" cy="3150147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72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BE"/>
          </a:p>
        </p:txBody>
      </p:sp>
      <p:sp>
        <p:nvSpPr>
          <p:cNvPr id="19" name="Rectangle 18"/>
          <p:cNvSpPr/>
          <p:nvPr/>
        </p:nvSpPr>
        <p:spPr>
          <a:xfrm>
            <a:off x="5809233" y="0"/>
            <a:ext cx="514350" cy="14661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BE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3533" y="603729"/>
            <a:ext cx="5291535" cy="18676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0775" y="2737709"/>
            <a:ext cx="5033741" cy="55949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5332203" y="2505504"/>
            <a:ext cx="1321028" cy="17149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825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t>25/08/2026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3548781" y="4418636"/>
            <a:ext cx="5147287" cy="1714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25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24824" y="394384"/>
            <a:ext cx="471610" cy="1023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1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70547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4" r:id="rId1"/>
    <p:sldLayoutId id="2147484205" r:id="rId2"/>
    <p:sldLayoutId id="2147484206" r:id="rId3"/>
    <p:sldLayoutId id="2147484207" r:id="rId4"/>
    <p:sldLayoutId id="2147484208" r:id="rId5"/>
    <p:sldLayoutId id="2147484209" r:id="rId6"/>
    <p:sldLayoutId id="2147484210" r:id="rId7"/>
    <p:sldLayoutId id="2147484211" r:id="rId8"/>
    <p:sldLayoutId id="2147484212" r:id="rId9"/>
    <p:sldLayoutId id="2147484213" r:id="rId10"/>
    <p:sldLayoutId id="2147484214" r:id="rId11"/>
    <p:sldLayoutId id="2147484215" r:id="rId12"/>
    <p:sldLayoutId id="2147484216" r:id="rId13"/>
    <p:sldLayoutId id="2147484217" r:id="rId14"/>
    <p:sldLayoutId id="2147484218" r:id="rId15"/>
    <p:sldLayoutId id="2147484219" r:id="rId16"/>
    <p:sldLayoutId id="2147484220" r:id="rId17"/>
  </p:sldLayoutIdLst>
  <p:txStyles>
    <p:titleStyle>
      <a:lvl1pPr algn="l" defTabSz="342900" rtl="0" eaLnBrk="1" latinLnBrk="0" hangingPunct="1">
        <a:spcBef>
          <a:spcPct val="0"/>
        </a:spcBef>
        <a:buNone/>
        <a:defRPr sz="315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5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0.jpeg"/><Relationship Id="rId3" Type="http://schemas.openxmlformats.org/officeDocument/2006/relationships/image" Target="../media/image2.gif"/><Relationship Id="rId7" Type="http://schemas.openxmlformats.org/officeDocument/2006/relationships/image" Target="../media/image6.jpeg"/><Relationship Id="rId12" Type="http://schemas.openxmlformats.org/officeDocument/2006/relationships/hyperlink" Target="https://pixabay.com/en/attention-exclamation-mark-sign-307030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openxmlformats.org/officeDocument/2006/relationships/image" Target="../media/image4.jpeg"/><Relationship Id="rId10" Type="http://schemas.openxmlformats.org/officeDocument/2006/relationships/hyperlink" Target="https://pxhere.com/fr/photo/1159642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hyperlink" Target="https://aikime.blogspot.com/2020/05/ma-quanto-e-pericoloso-sto-aikido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-546163" y="-21600"/>
            <a:ext cx="652420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BE" sz="1400" dirty="0">
              <a:latin typeface="Verdana" pitchFamily="34" charset="0"/>
            </a:endParaRPr>
          </a:p>
          <a:p>
            <a:pPr algn="ctr"/>
            <a:r>
              <a:rPr lang="fr-BE" sz="1200" dirty="0">
                <a:latin typeface="Verdana" pitchFamily="34" charset="0"/>
              </a:rPr>
              <a:t>                                </a:t>
            </a:r>
            <a:r>
              <a:rPr lang="fr-BE" sz="2800" dirty="0">
                <a:latin typeface="Verdana" pitchFamily="34" charset="0"/>
              </a:rPr>
              <a:t>WWW.CARSANA.BE</a:t>
            </a:r>
            <a:r>
              <a:rPr lang="fr-BE" sz="2000" dirty="0">
                <a:latin typeface="Verdana" pitchFamily="34" charset="0"/>
              </a:rPr>
              <a:t> </a:t>
            </a:r>
          </a:p>
          <a:p>
            <a:pPr algn="ctr"/>
            <a:r>
              <a:rPr lang="fr-BE" sz="1400" dirty="0">
                <a:latin typeface="Verdana" pitchFamily="34" charset="0"/>
              </a:rPr>
              <a:t>                             Boulevard d’Herseaux 40 – 7711  DOTTIGNIES</a:t>
            </a:r>
          </a:p>
          <a:p>
            <a:pPr algn="ctr"/>
            <a:r>
              <a:rPr lang="fr-BE" sz="1200" dirty="0">
                <a:latin typeface="Verdana" pitchFamily="34" charset="0"/>
              </a:rPr>
              <a:t>                             Tél 056 48 58 08  - Mail   info@carsana.be</a:t>
            </a:r>
          </a:p>
        </p:txBody>
      </p:sp>
      <p:pic>
        <p:nvPicPr>
          <p:cNvPr id="1030" name="Picture 6" descr="F:\Msoffice\Winword\FOLDER\Image19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52" y="249208"/>
            <a:ext cx="1160752" cy="867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 descr="Une image contenant texte, extérieur, camion, route&#10;&#10;Description générée automatiquement">
            <a:extLst>
              <a:ext uri="{FF2B5EF4-FFF2-40B4-BE49-F238E27FC236}">
                <a16:creationId xmlns:a16="http://schemas.microsoft.com/office/drawing/2014/main" id="{5FAC8B34-6C80-4E35-8613-EDF081841F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9556" y="6646209"/>
            <a:ext cx="1194834" cy="7008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533A899C-6EAD-461C-97C4-D7D0E28E8E11}"/>
              </a:ext>
            </a:extLst>
          </p:cNvPr>
          <p:cNvSpPr txBox="1"/>
          <p:nvPr/>
        </p:nvSpPr>
        <p:spPr>
          <a:xfrm>
            <a:off x="3418672" y="4940214"/>
            <a:ext cx="3428999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600" b="1" dirty="0"/>
              <a:t>Profitez d’une remise supplémentaire sur les meubles de salle de bains d’exposition</a:t>
            </a:r>
          </a:p>
          <a:p>
            <a:pPr algn="ctr"/>
            <a:r>
              <a:rPr lang="fr-BE" sz="900" dirty="0"/>
              <a:t>(sur modèle indiqué au magasin)</a:t>
            </a:r>
          </a:p>
        </p:txBody>
      </p:sp>
      <p:sp>
        <p:nvSpPr>
          <p:cNvPr id="14" name="AutoShape 4" descr="Flamme : 2 833 659 images, photos et images vectorielles de stock |  Shutterstock">
            <a:extLst>
              <a:ext uri="{FF2B5EF4-FFF2-40B4-BE49-F238E27FC236}">
                <a16:creationId xmlns:a16="http://schemas.microsoft.com/office/drawing/2014/main" id="{BE702655-94BC-4CED-A576-2128365ECA4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276600" y="4419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3FA5A7C-25A5-4A04-82D5-46B7BF857248}"/>
              </a:ext>
            </a:extLst>
          </p:cNvPr>
          <p:cNvSpPr txBox="1"/>
          <p:nvPr/>
        </p:nvSpPr>
        <p:spPr>
          <a:xfrm>
            <a:off x="231725" y="5959052"/>
            <a:ext cx="4164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400" b="1" dirty="0">
                <a:latin typeface="Aptos" panose="020B0004020202020204" pitchFamily="34" charset="0"/>
              </a:rPr>
              <a:t>Trouvez le système idéal pour votre confort cet hiver. Succombez à toutes vos envies !!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3C96E75-168A-AB59-13F1-39524ED61B9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43" b="21843"/>
          <a:stretch/>
        </p:blipFill>
        <p:spPr>
          <a:xfrm>
            <a:off x="4314390" y="3257975"/>
            <a:ext cx="2007285" cy="15054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98EA787-CBC0-49A2-81E8-A29C81D34508}"/>
              </a:ext>
            </a:extLst>
          </p:cNvPr>
          <p:cNvSpPr/>
          <p:nvPr/>
        </p:nvSpPr>
        <p:spPr>
          <a:xfrm>
            <a:off x="136621" y="1602091"/>
            <a:ext cx="6524207" cy="707886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0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</a:t>
            </a:r>
            <a:r>
              <a:rPr lang="fr-FR" sz="2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CTION – ACTION - ACTION</a:t>
            </a:r>
            <a:r>
              <a:rPr lang="fr-FR" sz="20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</a:p>
          <a:p>
            <a:pPr algn="ctr"/>
            <a:r>
              <a:rPr lang="fr-FR" sz="2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du lundi 24 au lundi 31</a:t>
            </a:r>
            <a:r>
              <a:rPr lang="fr-FR" sz="20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août Inclus.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437DDD6-A119-0FB3-B673-3B4AC8F8A7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45989" y="4135450"/>
            <a:ext cx="1201271" cy="14979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2" descr="Paroi de douche rectangulaire en verre HC ART by NOVELLINI">
            <a:extLst>
              <a:ext uri="{FF2B5EF4-FFF2-40B4-BE49-F238E27FC236}">
                <a16:creationId xmlns:a16="http://schemas.microsoft.com/office/drawing/2014/main" id="{7AEFB495-DDCA-8E49-0929-E42E6B6151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9" r="29061"/>
          <a:stretch/>
        </p:blipFill>
        <p:spPr bwMode="auto">
          <a:xfrm>
            <a:off x="5104699" y="6032268"/>
            <a:ext cx="1440061" cy="1656263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5B4A36E-74C3-698D-D768-4CBAC43E03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452" y="3771859"/>
            <a:ext cx="1134053" cy="178766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79B816A-57AE-A862-D2A2-166EFBFAD6EC}"/>
              </a:ext>
            </a:extLst>
          </p:cNvPr>
          <p:cNvSpPr txBox="1"/>
          <p:nvPr/>
        </p:nvSpPr>
        <p:spPr>
          <a:xfrm>
            <a:off x="136621" y="2300717"/>
            <a:ext cx="57754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/>
              <a:t>Venez découvrir nos offres exclusives directement dans notre show-room à Dottignies,</a:t>
            </a:r>
          </a:p>
          <a:p>
            <a:pPr algn="ctr"/>
            <a:r>
              <a:rPr lang="fr-BE" dirty="0"/>
              <a:t>C’est le moment de faire le plein d’économies pour votre maison.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B593F29-057C-44A4-D077-FEDC010EDB12}"/>
              </a:ext>
            </a:extLst>
          </p:cNvPr>
          <p:cNvSpPr txBox="1"/>
          <p:nvPr/>
        </p:nvSpPr>
        <p:spPr>
          <a:xfrm>
            <a:off x="354188" y="7772813"/>
            <a:ext cx="632961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400" dirty="0"/>
              <a:t>Où nous trouver ? Boulevard d’Herseaux 40 – 7711 Dottignies</a:t>
            </a:r>
          </a:p>
          <a:p>
            <a:endParaRPr lang="fr-BE" sz="1400" dirty="0"/>
          </a:p>
          <a:p>
            <a:r>
              <a:rPr lang="fr-BE" sz="1400" dirty="0"/>
              <a:t>Nos horaires : du lundi au vendredi de 9h-12h et 14h-18h (ou sur R.D.V)</a:t>
            </a:r>
          </a:p>
          <a:p>
            <a:endParaRPr lang="fr-BE" sz="10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4FE7ABD-C8ED-C1FE-A028-599BF5592F3A}"/>
              </a:ext>
            </a:extLst>
          </p:cNvPr>
          <p:cNvSpPr txBox="1"/>
          <p:nvPr/>
        </p:nvSpPr>
        <p:spPr>
          <a:xfrm>
            <a:off x="91100" y="8623907"/>
            <a:ext cx="6370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b="1" dirty="0"/>
              <a:t>On vous attend nombreux pour concrétiser vos projets !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611DFE6-23A9-AFE2-F787-D64BAD2A60A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6384319" y="8649431"/>
            <a:ext cx="476672" cy="357504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C289FC0-B5F1-C1B0-556A-969A0F3DB88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64760" y="7368360"/>
            <a:ext cx="273238" cy="246222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3A89BD99-B324-9B0C-C80E-9527F6AEF546}"/>
              </a:ext>
            </a:extLst>
          </p:cNvPr>
          <p:cNvSpPr txBox="1"/>
          <p:nvPr/>
        </p:nvSpPr>
        <p:spPr>
          <a:xfrm>
            <a:off x="298425" y="7436840"/>
            <a:ext cx="5733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000" dirty="0"/>
              <a:t>Action disponible uniquement en magasin, dans la limite des stocks disponibles.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9EE0E8A7-83AD-DC45-4035-14DD17FA1732}"/>
              </a:ext>
            </a:extLst>
          </p:cNvPr>
          <p:cNvSpPr txBox="1"/>
          <p:nvPr/>
        </p:nvSpPr>
        <p:spPr>
          <a:xfrm>
            <a:off x="-39056" y="7797074"/>
            <a:ext cx="4849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dirty="0">
                <a:effectLst/>
              </a:rPr>
              <a:t>🏣</a:t>
            </a:r>
            <a:endParaRPr lang="fr-BE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46A02D8-5AA9-00A9-B8C8-C61D91554FE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12179" y="8116282"/>
            <a:ext cx="378400" cy="37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5695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erre givré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tint val="100000"/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0</TotalTime>
  <Words>152</Words>
  <Application>Microsoft Office PowerPoint</Application>
  <PresentationFormat>Personnalisé</PresentationFormat>
  <Paragraphs>17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Aptos</vt:lpstr>
      <vt:lpstr>Calibri</vt:lpstr>
      <vt:lpstr>Century Gothic</vt:lpstr>
      <vt:lpstr>Verdana</vt:lpstr>
      <vt:lpstr>Wingdings 3</vt:lpstr>
      <vt:lpstr>Ion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Valérie Carsana</dc:creator>
  <cp:lastModifiedBy>Valérie Carsana</cp:lastModifiedBy>
  <cp:revision>24</cp:revision>
  <cp:lastPrinted>2026-08-21T15:47:52Z</cp:lastPrinted>
  <dcterms:created xsi:type="dcterms:W3CDTF">2022-06-08T15:10:28Z</dcterms:created>
  <dcterms:modified xsi:type="dcterms:W3CDTF">2026-08-25T14:29:29Z</dcterms:modified>
</cp:coreProperties>
</file>